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32E04-2D7D-49F8-A7A3-AB785DF55C97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0B8F6-BEC9-4E62-8900-F9FB1E1292E8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1403648" y="1556792"/>
          <a:ext cx="6624736" cy="2664298"/>
        </p:xfrm>
        <a:graphic>
          <a:graphicData uri="http://schemas.openxmlformats.org/drawingml/2006/table">
            <a:tbl>
              <a:tblPr/>
              <a:tblGrid>
                <a:gridCol w="4315353"/>
                <a:gridCol w="581652"/>
                <a:gridCol w="963236"/>
                <a:gridCol w="764495"/>
              </a:tblGrid>
              <a:tr h="38061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latin typeface="Cambria"/>
                          <a:ea typeface="Calibri"/>
                          <a:cs typeface="Times New Roman"/>
                        </a:rPr>
                        <a:t>NOME                                                         FIRMA                                           ORA DI CONSEGNA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Cambria"/>
                          <a:ea typeface="Calibri"/>
                          <a:cs typeface="Times New Roman"/>
                        </a:rPr>
                        <a:t>Ho avuto la possibilità di usare mappe/formulari?    </a:t>
                      </a:r>
                      <a:r>
                        <a:rPr lang="it-IT" sz="1200" b="1">
                          <a:latin typeface="Cambria"/>
                          <a:ea typeface="Calibri"/>
                          <a:cs typeface="Times New Roman"/>
                        </a:rPr>
                        <a:t>SI   NO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20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Cambria"/>
                          <a:ea typeface="Calibri"/>
                          <a:cs typeface="Times New Roman"/>
                        </a:rPr>
                        <a:t>Li ho usati?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latin typeface="Cambria"/>
                          <a:ea typeface="Calibri"/>
                          <a:cs typeface="Times New Roman"/>
                        </a:rPr>
                        <a:t>SI   NO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1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Cambria"/>
                          <a:ea typeface="Calibri"/>
                          <a:cs typeface="Times New Roman"/>
                        </a:rPr>
                        <a:t>Se no perché?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Cambria"/>
                          <a:ea typeface="Calibri"/>
                          <a:cs typeface="Times New Roman"/>
                        </a:rPr>
                        <a:t>Ho avuto la possibilità di usare la calcolatrice?     </a:t>
                      </a:r>
                      <a:r>
                        <a:rPr lang="it-IT" sz="1200" b="1">
                          <a:latin typeface="Cambria"/>
                          <a:ea typeface="Calibri"/>
                          <a:cs typeface="Times New Roman"/>
                        </a:rPr>
                        <a:t>SI   NO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20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Cambria"/>
                          <a:ea typeface="Calibri"/>
                          <a:cs typeface="Times New Roman"/>
                        </a:rPr>
                        <a:t>L’ho usata?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latin typeface="Cambria"/>
                          <a:ea typeface="Calibri"/>
                          <a:cs typeface="Times New Roman"/>
                        </a:rPr>
                        <a:t>SI   NO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1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Cambria"/>
                          <a:ea typeface="Calibri"/>
                          <a:cs typeface="Times New Roman"/>
                        </a:rPr>
                        <a:t>Se no perché?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Cambria"/>
                          <a:ea typeface="Calibri"/>
                          <a:cs typeface="Times New Roman"/>
                        </a:rPr>
                        <a:t>Ho avuto più tempo per svolgere il compito?</a:t>
                      </a:r>
                      <a:r>
                        <a:rPr lang="it-IT" sz="1200" b="1">
                          <a:latin typeface="Cambria"/>
                          <a:ea typeface="Calibri"/>
                          <a:cs typeface="Times New Roman"/>
                        </a:rPr>
                        <a:t>    SI   NO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100"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Cambria"/>
                          <a:ea typeface="Calibri"/>
                          <a:cs typeface="Times New Roman"/>
                        </a:rPr>
                        <a:t>L’ho usato?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latin typeface="Cambria"/>
                          <a:ea typeface="Calibri"/>
                          <a:cs typeface="Times New Roman"/>
                        </a:rPr>
                        <a:t>SI   NO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1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mbria"/>
                          <a:ea typeface="Calibri"/>
                          <a:cs typeface="Times New Roman"/>
                        </a:rPr>
                        <a:t>Se no perché?        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1043608" y="548680"/>
            <a:ext cx="7087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Esempio di griglia da allegare alle verifiche per dichiarazione di utilizzo </a:t>
            </a:r>
          </a:p>
          <a:p>
            <a:r>
              <a:rPr lang="it-IT" b="1" dirty="0" smtClean="0"/>
              <a:t>strumenti compensativi e/o misure </a:t>
            </a:r>
            <a:r>
              <a:rPr lang="it-IT" b="1" dirty="0" err="1" smtClean="0"/>
              <a:t>dispensative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971600" y="494116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Si ricorda ai docenti che è necessario siglare tutti gli schemi e le mappe utilizzate dagli alunni con BES che </a:t>
            </a:r>
            <a:r>
              <a:rPr lang="it-IT" b="1" dirty="0" smtClean="0"/>
              <a:t>devono affrontare l’esame di Stato</a:t>
            </a:r>
            <a:endParaRPr lang="it-IT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106</Words>
  <Application>Microsoft Office PowerPoint</Application>
  <PresentationFormat>Presentazione su schermo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2</cp:revision>
  <dcterms:created xsi:type="dcterms:W3CDTF">2017-12-19T07:48:40Z</dcterms:created>
  <dcterms:modified xsi:type="dcterms:W3CDTF">2017-12-19T08:00:21Z</dcterms:modified>
</cp:coreProperties>
</file>